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15B96-2FF9-4377-919C-91536CE5D07B}" type="datetimeFigureOut">
              <a:rPr lang="ru-RU" smtClean="0"/>
              <a:t>15.02.2016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41363-0E25-49D4-A1CF-3386C9DDFE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15B96-2FF9-4377-919C-91536CE5D07B}" type="datetimeFigureOut">
              <a:rPr lang="ru-RU" smtClean="0"/>
              <a:t>15.02.2016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41363-0E25-49D4-A1CF-3386C9DDFE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15B96-2FF9-4377-919C-91536CE5D07B}" type="datetimeFigureOut">
              <a:rPr lang="ru-RU" smtClean="0"/>
              <a:t>15.02.2016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41363-0E25-49D4-A1CF-3386C9DDFEF5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15B96-2FF9-4377-919C-91536CE5D07B}" type="datetimeFigureOut">
              <a:rPr lang="ru-RU" smtClean="0"/>
              <a:t>15.02.2016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41363-0E25-49D4-A1CF-3386C9DDFEF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15B96-2FF9-4377-919C-91536CE5D07B}" type="datetimeFigureOut">
              <a:rPr lang="ru-RU" smtClean="0"/>
              <a:t>15.02.2016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41363-0E25-49D4-A1CF-3386C9DDFE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15B96-2FF9-4377-919C-91536CE5D07B}" type="datetimeFigureOut">
              <a:rPr lang="ru-RU" smtClean="0"/>
              <a:t>15.02.2016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41363-0E25-49D4-A1CF-3386C9DDFEF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15B96-2FF9-4377-919C-91536CE5D07B}" type="datetimeFigureOut">
              <a:rPr lang="ru-RU" smtClean="0"/>
              <a:t>15.02.2016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41363-0E25-49D4-A1CF-3386C9DDFE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15B96-2FF9-4377-919C-91536CE5D07B}" type="datetimeFigureOut">
              <a:rPr lang="ru-RU" smtClean="0"/>
              <a:t>15.02.2016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41363-0E25-49D4-A1CF-3386C9DDFE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15B96-2FF9-4377-919C-91536CE5D07B}" type="datetimeFigureOut">
              <a:rPr lang="ru-RU" smtClean="0"/>
              <a:t>15.02.2016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41363-0E25-49D4-A1CF-3386C9DDFE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15B96-2FF9-4377-919C-91536CE5D07B}" type="datetimeFigureOut">
              <a:rPr lang="ru-RU" smtClean="0"/>
              <a:t>15.02.2016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41363-0E25-49D4-A1CF-3386C9DDFEF5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15B96-2FF9-4377-919C-91536CE5D07B}" type="datetimeFigureOut">
              <a:rPr lang="ru-RU" smtClean="0"/>
              <a:t>15.02.2016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41363-0E25-49D4-A1CF-3386C9DDFEF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9815B96-2FF9-4377-919C-91536CE5D07B}" type="datetimeFigureOut">
              <a:rPr lang="ru-RU" smtClean="0"/>
              <a:t>15.02.2016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9B41363-0E25-49D4-A1CF-3386C9DDFEF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288852"/>
            <a:ext cx="7772400" cy="1780108"/>
          </a:xfrm>
        </p:spPr>
        <p:txBody>
          <a:bodyPr>
            <a:noAutofit/>
          </a:bodyPr>
          <a:lstStyle/>
          <a:p>
            <a:r>
              <a:rPr lang="uk-UA" sz="8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Ранньоквітучі </a:t>
            </a:r>
            <a:r>
              <a:rPr lang="uk-UA" sz="8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8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8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рослини</a:t>
            </a:r>
            <a:endParaRPr lang="ru-RU" sz="8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3556000"/>
            <a:ext cx="6512768" cy="2465287"/>
          </a:xfrm>
        </p:spPr>
        <p:txBody>
          <a:bodyPr>
            <a:noAutofit/>
          </a:bodyPr>
          <a:lstStyle/>
          <a:p>
            <a:r>
              <a:rPr lang="ru-RU" sz="32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Автор: </a:t>
            </a:r>
            <a:r>
              <a:rPr lang="ru-RU" sz="3200" dirty="0" err="1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Пугачова</a:t>
            </a:r>
            <a:r>
              <a:rPr lang="ru-RU" sz="32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 Юл</a:t>
            </a:r>
            <a:r>
              <a:rPr lang="uk-UA" sz="3200" dirty="0" err="1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ія</a:t>
            </a:r>
            <a:r>
              <a:rPr lang="uk-UA" sz="32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 Михайлівна, вчитель початкових класів</a:t>
            </a:r>
            <a:endParaRPr lang="ru-RU" sz="320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  <a:p>
            <a:endParaRPr lang="ru-RU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059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1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Підсніжник</a:t>
            </a:r>
            <a:r>
              <a:rPr lang="uk-UA" sz="11500" dirty="0" smtClean="0"/>
              <a:t> </a:t>
            </a:r>
            <a:endParaRPr lang="ru-RU" sz="11500" dirty="0"/>
          </a:p>
        </p:txBody>
      </p:sp>
      <p:pic>
        <p:nvPicPr>
          <p:cNvPr id="4" name="Объект 3" descr="http://pustunchik.ua/uploads/holiday/cache/913e66050f4463bbea767d53885e1f96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060848"/>
            <a:ext cx="5040560" cy="406531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179512" y="2828836"/>
            <a:ext cx="30243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solidFill>
                  <a:srgbClr val="002060"/>
                </a:solidFill>
              </a:rPr>
              <a:t>Подивіться</a:t>
            </a:r>
            <a:r>
              <a:rPr lang="ru-RU" sz="2400" dirty="0">
                <a:solidFill>
                  <a:srgbClr val="002060"/>
                </a:solidFill>
              </a:rPr>
              <a:t> – на </a:t>
            </a:r>
            <a:r>
              <a:rPr lang="ru-RU" sz="2400" dirty="0" err="1">
                <a:solidFill>
                  <a:srgbClr val="002060"/>
                </a:solidFill>
              </a:rPr>
              <a:t>горбочку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</a:p>
          <a:p>
            <a:r>
              <a:rPr lang="ru-RU" sz="2400" dirty="0">
                <a:solidFill>
                  <a:srgbClr val="002060"/>
                </a:solidFill>
              </a:rPr>
              <a:t>Он </a:t>
            </a:r>
            <a:r>
              <a:rPr lang="ru-RU" sz="2400" dirty="0" err="1">
                <a:solidFill>
                  <a:srgbClr val="002060"/>
                </a:solidFill>
              </a:rPr>
              <a:t>біліє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дивне</a:t>
            </a:r>
            <a:r>
              <a:rPr lang="ru-RU" sz="2400" dirty="0">
                <a:solidFill>
                  <a:srgbClr val="002060"/>
                </a:solidFill>
              </a:rPr>
              <a:t> очко. </a:t>
            </a:r>
          </a:p>
          <a:p>
            <a:r>
              <a:rPr lang="ru-RU" sz="2400" dirty="0" err="1">
                <a:solidFill>
                  <a:srgbClr val="002060"/>
                </a:solidFill>
              </a:rPr>
              <a:t>Хто</a:t>
            </a:r>
            <a:r>
              <a:rPr lang="ru-RU" sz="2400" dirty="0">
                <a:solidFill>
                  <a:srgbClr val="002060"/>
                </a:solidFill>
              </a:rPr>
              <a:t> ж </a:t>
            </a:r>
            <a:r>
              <a:rPr lang="ru-RU" sz="2400" dirty="0" err="1">
                <a:solidFill>
                  <a:srgbClr val="002060"/>
                </a:solidFill>
              </a:rPr>
              <a:t>це</a:t>
            </a:r>
            <a:r>
              <a:rPr lang="ru-RU" sz="2400" dirty="0">
                <a:solidFill>
                  <a:srgbClr val="002060"/>
                </a:solidFill>
              </a:rPr>
              <a:t> дивиться так </a:t>
            </a:r>
            <a:r>
              <a:rPr lang="ru-RU" sz="2400" dirty="0" err="1">
                <a:solidFill>
                  <a:srgbClr val="002060"/>
                </a:solidFill>
              </a:rPr>
              <a:t>ніжно</a:t>
            </a:r>
            <a:r>
              <a:rPr lang="ru-RU" sz="2400" dirty="0">
                <a:solidFill>
                  <a:srgbClr val="002060"/>
                </a:solidFill>
              </a:rPr>
              <a:t>? </a:t>
            </a:r>
          </a:p>
          <a:p>
            <a:r>
              <a:rPr lang="ru-RU" sz="2400" dirty="0" err="1">
                <a:solidFill>
                  <a:srgbClr val="002060"/>
                </a:solidFill>
              </a:rPr>
              <a:t>Дитинча</a:t>
            </a:r>
            <a:r>
              <a:rPr lang="ru-RU" sz="2400" dirty="0">
                <a:solidFill>
                  <a:srgbClr val="002060"/>
                </a:solidFill>
              </a:rPr>
              <a:t>  </a:t>
            </a:r>
            <a:r>
              <a:rPr lang="ru-RU" sz="2400" dirty="0" err="1">
                <a:solidFill>
                  <a:srgbClr val="002060"/>
                </a:solidFill>
              </a:rPr>
              <a:t>весни</a:t>
            </a:r>
            <a:r>
              <a:rPr lang="ru-RU" sz="2400" dirty="0">
                <a:solidFill>
                  <a:srgbClr val="002060"/>
                </a:solidFill>
              </a:rPr>
              <a:t> – …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898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half" idx="2"/>
          </p:nvPr>
        </p:nvSpPr>
        <p:spPr>
          <a:xfrm>
            <a:off x="395536" y="2276872"/>
            <a:ext cx="3352800" cy="1863824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За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</a:rPr>
              <a:t>підсніжником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 у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</a:rPr>
              <a:t>квітні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 Голубим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</a:rPr>
              <a:t>намистом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</a:rPr>
              <a:t>квітну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. </a:t>
            </a:r>
            <a:endParaRPr lang="ru-RU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Не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одну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</a:rPr>
              <a:t>вже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</a:rPr>
              <a:t>квітку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 маю — </a:t>
            </a:r>
            <a:endParaRPr lang="ru-RU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</a:rPr>
              <a:t>Сім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до неба 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</a:rPr>
              <a:t>піднімаю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1088" y="548680"/>
            <a:ext cx="3352800" cy="1252728"/>
          </a:xfrm>
        </p:spPr>
        <p:txBody>
          <a:bodyPr/>
          <a:lstStyle/>
          <a:p>
            <a:r>
              <a:rPr lang="uk-UA" sz="6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Пролісок</a:t>
            </a:r>
            <a:endParaRPr lang="ru-RU" sz="60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 descr="http://img-fotki.yandex.ru/get/16/m2633.10/0_f650_1011ff95_XL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340768"/>
            <a:ext cx="5328592" cy="5112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057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half" idx="2"/>
          </p:nvPr>
        </p:nvSpPr>
        <p:spPr>
          <a:xfrm>
            <a:off x="467544" y="2780928"/>
            <a:ext cx="3352800" cy="1905001"/>
          </a:xfrm>
        </p:spPr>
        <p:txBody>
          <a:bodyPr>
            <a:normAutofit/>
          </a:bodyPr>
          <a:lstStyle/>
          <a:p>
            <a:pPr fontAlgn="base"/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Я на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</a:rPr>
              <a:t>інших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</a:rPr>
              <a:t>геть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 не схожий,</a:t>
            </a:r>
          </a:p>
          <a:p>
            <a:pPr fontAlgn="base"/>
            <a:r>
              <a:rPr lang="ru-RU" sz="2000" dirty="0" err="1">
                <a:solidFill>
                  <a:schemeClr val="tx2">
                    <a:lumMod val="75000"/>
                  </a:schemeClr>
                </a:solidFill>
              </a:rPr>
              <a:t>Кучерявий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 і пригожий,</a:t>
            </a:r>
          </a:p>
          <a:p>
            <a:pPr fontAlgn="base"/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Постелю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</a:rPr>
              <a:t>під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 голе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</a:rPr>
              <a:t>віття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 </a:t>
            </a:r>
          </a:p>
          <a:p>
            <a:pPr fontAlgn="base"/>
            <a:r>
              <a:rPr lang="ru-RU" sz="2000" dirty="0" err="1">
                <a:solidFill>
                  <a:schemeClr val="tx2">
                    <a:lumMod val="75000"/>
                  </a:schemeClr>
                </a:solidFill>
              </a:rPr>
              <a:t>Фіолетове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</a:rPr>
              <a:t>суцвіття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1700808"/>
            <a:ext cx="3352800" cy="1252728"/>
          </a:xfrm>
        </p:spPr>
        <p:txBody>
          <a:bodyPr/>
          <a:lstStyle/>
          <a:p>
            <a:r>
              <a:rPr lang="uk-UA" sz="115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Ряст</a:t>
            </a: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pic>
        <p:nvPicPr>
          <p:cNvPr id="5" name="Объект 4" descr="http://agronomist.in.ua/wp-content/uploads/2014/01/34568-68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340768"/>
            <a:ext cx="4896544" cy="453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2662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half" idx="2"/>
          </p:nvPr>
        </p:nvSpPr>
        <p:spPr>
          <a:xfrm>
            <a:off x="251520" y="2636912"/>
            <a:ext cx="4015680" cy="1905001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ru-RU" sz="3600" dirty="0"/>
              <a:t>На </a:t>
            </a:r>
            <a:r>
              <a:rPr lang="ru-RU" sz="3600" dirty="0" err="1"/>
              <a:t>стеблинці</a:t>
            </a:r>
            <a:r>
              <a:rPr lang="ru-RU" sz="3600" dirty="0"/>
              <a:t> </a:t>
            </a:r>
            <a:r>
              <a:rPr lang="ru-RU" sz="3600" dirty="0" err="1"/>
              <a:t>волохатій</a:t>
            </a:r>
            <a:endParaRPr lang="ru-RU" sz="3600" dirty="0"/>
          </a:p>
          <a:p>
            <a:pPr fontAlgn="base"/>
            <a:r>
              <a:rPr lang="ru-RU" sz="3600" dirty="0" err="1"/>
              <a:t>Шість</a:t>
            </a:r>
            <a:r>
              <a:rPr lang="ru-RU" sz="3600" dirty="0"/>
              <a:t> </a:t>
            </a:r>
            <a:r>
              <a:rPr lang="ru-RU" sz="3600" dirty="0" err="1"/>
              <a:t>пелюсток</a:t>
            </a:r>
            <a:r>
              <a:rPr lang="ru-RU" sz="3600" dirty="0"/>
              <a:t> </a:t>
            </a:r>
            <a:r>
              <a:rPr lang="ru-RU" sz="3600" dirty="0" err="1"/>
              <a:t>лілуватих</a:t>
            </a:r>
            <a:r>
              <a:rPr lang="ru-RU" sz="3600" dirty="0"/>
              <a:t>.</a:t>
            </a:r>
          </a:p>
          <a:p>
            <a:pPr fontAlgn="base"/>
            <a:r>
              <a:rPr lang="ru-RU" sz="3600" dirty="0" err="1"/>
              <a:t>Гарна</a:t>
            </a:r>
            <a:r>
              <a:rPr lang="ru-RU" sz="3600" dirty="0"/>
              <a:t> </a:t>
            </a:r>
            <a:r>
              <a:rPr lang="ru-RU" sz="3600" dirty="0" err="1"/>
              <a:t>квітка</a:t>
            </a:r>
            <a:r>
              <a:rPr lang="ru-RU" sz="3600" dirty="0"/>
              <a:t> — </a:t>
            </a:r>
            <a:r>
              <a:rPr lang="ru-RU" sz="3600" dirty="0" err="1"/>
              <a:t>навіть</a:t>
            </a:r>
            <a:r>
              <a:rPr lang="ru-RU" sz="3600" dirty="0"/>
              <a:t> в </a:t>
            </a:r>
            <a:r>
              <a:rPr lang="ru-RU" sz="3600" dirty="0" err="1"/>
              <a:t>сні</a:t>
            </a:r>
            <a:endParaRPr lang="ru-RU" sz="3600" dirty="0"/>
          </a:p>
          <a:p>
            <a:pPr fontAlgn="base"/>
            <a:r>
              <a:rPr lang="ru-RU" sz="3600" dirty="0" err="1"/>
              <a:t>Усміхається</a:t>
            </a:r>
            <a:r>
              <a:rPr lang="ru-RU" sz="3600" dirty="0"/>
              <a:t> </a:t>
            </a:r>
            <a:r>
              <a:rPr lang="ru-RU" sz="3600" dirty="0" err="1"/>
              <a:t>мені</a:t>
            </a:r>
            <a:r>
              <a:rPr lang="ru-RU" sz="3600" dirty="0"/>
              <a:t>. </a:t>
            </a:r>
          </a:p>
          <a:p>
            <a:pPr fontAlgn="base"/>
            <a:r>
              <a:rPr lang="ru-RU" dirty="0"/>
              <a:t> 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496" y="836712"/>
            <a:ext cx="3816424" cy="1252728"/>
          </a:xfrm>
        </p:spPr>
        <p:txBody>
          <a:bodyPr/>
          <a:lstStyle/>
          <a:p>
            <a:r>
              <a:rPr lang="uk-UA" sz="5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Сон - трава</a:t>
            </a:r>
            <a:endParaRPr lang="ru-RU" sz="54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 descr="http://ogorodsadovod.com/sites/default/files/u79/2015/01/flower1_0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628800"/>
            <a:ext cx="4824536" cy="5040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16419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7365" y="404664"/>
            <a:ext cx="6417734" cy="939801"/>
          </a:xfrm>
        </p:spPr>
        <p:txBody>
          <a:bodyPr>
            <a:noAutofit/>
          </a:bodyPr>
          <a:lstStyle/>
          <a:p>
            <a:r>
              <a:rPr lang="uk-UA" sz="6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Горицвіт </a:t>
            </a:r>
            <a:r>
              <a:rPr lang="uk-UA" sz="6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весняний</a:t>
            </a:r>
            <a:endParaRPr lang="ru-RU" sz="6000" dirty="0">
              <a:solidFill>
                <a:schemeClr val="bg1"/>
              </a:solidFill>
            </a:endParaRPr>
          </a:p>
        </p:txBody>
      </p:sp>
      <p:pic>
        <p:nvPicPr>
          <p:cNvPr id="4" name="Рисунок 3" descr="http://gcs.org.ua/habitats/vydy-img/Adonis-vernalis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736" y="1340768"/>
            <a:ext cx="7992888" cy="49685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2494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Конвалія </a:t>
            </a:r>
            <a:endParaRPr lang="ru-RU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http://fitoapteka.org/images/foto/96/6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132856"/>
            <a:ext cx="5940425" cy="4455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51632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37</TotalTime>
  <Words>88</Words>
  <Application>Microsoft Office PowerPoint</Application>
  <PresentationFormat>Экран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Волна</vt:lpstr>
      <vt:lpstr>Ранньоквітучі  рослини</vt:lpstr>
      <vt:lpstr>Підсніжник </vt:lpstr>
      <vt:lpstr>Пролісок</vt:lpstr>
      <vt:lpstr>Ряст </vt:lpstr>
      <vt:lpstr> Сон - трава</vt:lpstr>
      <vt:lpstr>Презентация PowerPoint</vt:lpstr>
      <vt:lpstr>Конвалія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Ранньоквітучі рослини</dc:title>
  <dc:creator>Юля</dc:creator>
  <cp:lastModifiedBy>Юля</cp:lastModifiedBy>
  <cp:revision>5</cp:revision>
  <dcterms:created xsi:type="dcterms:W3CDTF">2016-02-15T14:12:40Z</dcterms:created>
  <dcterms:modified xsi:type="dcterms:W3CDTF">2016-02-15T14:51:44Z</dcterms:modified>
</cp:coreProperties>
</file>